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1" r:id="rId5"/>
    <p:sldId id="262" r:id="rId6"/>
    <p:sldId id="263" r:id="rId7"/>
    <p:sldId id="264" r:id="rId8"/>
    <p:sldId id="266" r:id="rId9"/>
    <p:sldId id="265" r:id="rId10"/>
    <p:sldId id="267" r:id="rId11"/>
    <p:sldId id="269" r:id="rId12"/>
    <p:sldId id="268" r:id="rId13"/>
    <p:sldId id="270" r:id="rId14"/>
    <p:sldId id="271" r:id="rId15"/>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ABA1-A2A5-6D4A-7BBE-7D6449B35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DA816A6D-5E86-D07E-E0D3-D381B6F4F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1B24107A-D979-554D-EE1C-47B45797D060}"/>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B862A2E8-C9D1-501C-DC18-4464C2FF9777}"/>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850DFA78-1B2F-D52A-8763-0E56A9072346}"/>
              </a:ext>
            </a:extLst>
          </p:cNvPr>
          <p:cNvSpPr>
            <a:spLocks noGrp="1"/>
          </p:cNvSpPr>
          <p:nvPr>
            <p:ph type="sldNum" sz="quarter" idx="12"/>
          </p:nvPr>
        </p:nvSpPr>
        <p:spPr/>
        <p:txBody>
          <a:bodyPr/>
          <a:lstStyle/>
          <a:p>
            <a:fld id="{3058DB2D-A024-5B43-80E6-D8AB78D3AEF6}" type="slidenum">
              <a:rPr lang="en-SA" smtClean="0"/>
              <a:t>‹#›</a:t>
            </a:fld>
            <a:endParaRPr lang="en-SA"/>
          </a:p>
        </p:txBody>
      </p:sp>
      <p:pic>
        <p:nvPicPr>
          <p:cNvPr id="8" name="Picture 7">
            <a:extLst>
              <a:ext uri="{FF2B5EF4-FFF2-40B4-BE49-F238E27FC236}">
                <a16:creationId xmlns:a16="http://schemas.microsoft.com/office/drawing/2014/main" id="{D59E989B-A98D-A965-F06D-3108B0A448C4}"/>
              </a:ext>
            </a:extLst>
          </p:cNvPr>
          <p:cNvPicPr>
            <a:picLocks noChangeAspect="1"/>
          </p:cNvPicPr>
          <p:nvPr userDrawn="1"/>
        </p:nvPicPr>
        <p:blipFill>
          <a:blip r:embed="rId2"/>
          <a:srcRect t="10221" b="10221"/>
          <a:stretch/>
        </p:blipFill>
        <p:spPr>
          <a:xfrm>
            <a:off x="1" y="0"/>
            <a:ext cx="12192000" cy="6858000"/>
          </a:xfrm>
          <a:prstGeom prst="rect">
            <a:avLst/>
          </a:prstGeom>
        </p:spPr>
      </p:pic>
      <p:pic>
        <p:nvPicPr>
          <p:cNvPr id="9" name="Picture 8">
            <a:extLst>
              <a:ext uri="{FF2B5EF4-FFF2-40B4-BE49-F238E27FC236}">
                <a16:creationId xmlns:a16="http://schemas.microsoft.com/office/drawing/2014/main" id="{2917D3A5-D99D-70F6-E655-5B58A9310A29}"/>
              </a:ext>
            </a:extLst>
          </p:cNvPr>
          <p:cNvPicPr>
            <a:picLocks noChangeAspect="1"/>
          </p:cNvPicPr>
          <p:nvPr userDrawn="1"/>
        </p:nvPicPr>
        <p:blipFill>
          <a:blip r:embed="rId3"/>
          <a:stretch>
            <a:fillRect/>
          </a:stretch>
        </p:blipFill>
        <p:spPr>
          <a:xfrm>
            <a:off x="9040734" y="267278"/>
            <a:ext cx="2987832" cy="611620"/>
          </a:xfrm>
          <a:prstGeom prst="rect">
            <a:avLst/>
          </a:prstGeom>
        </p:spPr>
      </p:pic>
    </p:spTree>
    <p:extLst>
      <p:ext uri="{BB962C8B-B14F-4D97-AF65-F5344CB8AC3E}">
        <p14:creationId xmlns:p14="http://schemas.microsoft.com/office/powerpoint/2010/main" val="50187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924E-5D22-E327-0FFC-140EACFB0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E266768E-A98F-CD61-0A8E-A46658BEB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68BE7F03-EF46-4C6C-A727-79200029B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7C0B3-DD39-8D12-E278-BFD6C449E306}"/>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6" name="Footer Placeholder 5">
            <a:extLst>
              <a:ext uri="{FF2B5EF4-FFF2-40B4-BE49-F238E27FC236}">
                <a16:creationId xmlns:a16="http://schemas.microsoft.com/office/drawing/2014/main" id="{7914E4B5-A948-0C4B-0CCE-442529181691}"/>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759E7890-94B1-DCF1-E432-1731E564A584}"/>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193672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AC31-64DB-23BB-2536-C63EB4239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5C48AF77-9A39-79FA-BE6D-8BEB48F2E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DB97F129-BD22-3733-4F94-80FB0E733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50C91A-88C4-EB27-9197-B1E973F890FA}"/>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6" name="Footer Placeholder 5">
            <a:extLst>
              <a:ext uri="{FF2B5EF4-FFF2-40B4-BE49-F238E27FC236}">
                <a16:creationId xmlns:a16="http://schemas.microsoft.com/office/drawing/2014/main" id="{57A4F603-E7DD-EBA0-F3C1-CAAD88FB6F51}"/>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189B6F05-136D-E62D-CB8D-2BA8222D15F0}"/>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124159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F022-B02D-EBB7-8185-011CF7E13C79}"/>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12B4B257-0FBB-8402-F018-790044AB9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69B47243-4BC9-7773-647C-9FC446D0C7EB}"/>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273E8803-C210-F570-EF94-055E96F3E67E}"/>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8D284631-025F-D68C-83B6-4A0CD5188887}"/>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300699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4D490-C93A-6874-1ED3-8BF836DFA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BA274F3F-6877-726F-5B78-56FF7A837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993B925A-D3C0-44AA-2CA4-3A7B21C466F3}"/>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7EF15070-03C9-8925-33EB-47E1B3D3678F}"/>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7B14F978-A4F5-5389-8D3F-BC94A6ED6486}"/>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155759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ABA1-A2A5-6D4A-7BBE-7D6449B35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DA816A6D-5E86-D07E-E0D3-D381B6F4F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1B24107A-D979-554D-EE1C-47B45797D060}"/>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B862A2E8-C9D1-501C-DC18-4464C2FF9777}"/>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850DFA78-1B2F-D52A-8763-0E56A9072346}"/>
              </a:ext>
            </a:extLst>
          </p:cNvPr>
          <p:cNvSpPr>
            <a:spLocks noGrp="1"/>
          </p:cNvSpPr>
          <p:nvPr>
            <p:ph type="sldNum" sz="quarter" idx="12"/>
          </p:nvPr>
        </p:nvSpPr>
        <p:spPr/>
        <p:txBody>
          <a:bodyPr/>
          <a:lstStyle/>
          <a:p>
            <a:fld id="{3058DB2D-A024-5B43-80E6-D8AB78D3AEF6}" type="slidenum">
              <a:rPr lang="en-SA" smtClean="0"/>
              <a:t>‹#›</a:t>
            </a:fld>
            <a:endParaRPr lang="en-SA"/>
          </a:p>
        </p:txBody>
      </p:sp>
      <p:pic>
        <p:nvPicPr>
          <p:cNvPr id="8" name="Picture 7">
            <a:extLst>
              <a:ext uri="{FF2B5EF4-FFF2-40B4-BE49-F238E27FC236}">
                <a16:creationId xmlns:a16="http://schemas.microsoft.com/office/drawing/2014/main" id="{D59E989B-A98D-A965-F06D-3108B0A448C4}"/>
              </a:ext>
            </a:extLst>
          </p:cNvPr>
          <p:cNvPicPr>
            <a:picLocks noChangeAspect="1"/>
          </p:cNvPicPr>
          <p:nvPr userDrawn="1"/>
        </p:nvPicPr>
        <p:blipFill>
          <a:blip r:embed="rId2"/>
          <a:srcRect t="10221" b="10221"/>
          <a:stretch/>
        </p:blipFill>
        <p:spPr>
          <a:xfrm>
            <a:off x="1" y="0"/>
            <a:ext cx="12192000" cy="6858000"/>
          </a:xfrm>
          <a:prstGeom prst="rect">
            <a:avLst/>
          </a:prstGeom>
        </p:spPr>
      </p:pic>
      <p:sp>
        <p:nvSpPr>
          <p:cNvPr id="7" name="Rounded Rectangle 4">
            <a:extLst>
              <a:ext uri="{FF2B5EF4-FFF2-40B4-BE49-F238E27FC236}">
                <a16:creationId xmlns:a16="http://schemas.microsoft.com/office/drawing/2014/main" id="{BB29DC6D-E11C-21A0-EDF8-157E738E52BF}"/>
              </a:ext>
            </a:extLst>
          </p:cNvPr>
          <p:cNvSpPr/>
          <p:nvPr userDrawn="1"/>
        </p:nvSpPr>
        <p:spPr bwMode="auto">
          <a:xfrm>
            <a:off x="414616" y="496461"/>
            <a:ext cx="11362767" cy="5600699"/>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12" name="Picture 11">
            <a:extLst>
              <a:ext uri="{FF2B5EF4-FFF2-40B4-BE49-F238E27FC236}">
                <a16:creationId xmlns:a16="http://schemas.microsoft.com/office/drawing/2014/main" id="{F5C78C7C-B7B3-C096-16D6-C34AB81A7F4D}"/>
              </a:ext>
            </a:extLst>
          </p:cNvPr>
          <p:cNvPicPr>
            <a:picLocks noChangeAspect="1"/>
          </p:cNvPicPr>
          <p:nvPr userDrawn="1"/>
        </p:nvPicPr>
        <p:blipFill>
          <a:blip r:embed="rId3"/>
          <a:stretch>
            <a:fillRect/>
          </a:stretch>
        </p:blipFill>
        <p:spPr>
          <a:xfrm>
            <a:off x="9310340" y="6245146"/>
            <a:ext cx="2362200" cy="483551"/>
          </a:xfrm>
          <a:prstGeom prst="rect">
            <a:avLst/>
          </a:prstGeom>
        </p:spPr>
      </p:pic>
    </p:spTree>
    <p:extLst>
      <p:ext uri="{BB962C8B-B14F-4D97-AF65-F5344CB8AC3E}">
        <p14:creationId xmlns:p14="http://schemas.microsoft.com/office/powerpoint/2010/main" val="3886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ABA1-A2A5-6D4A-7BBE-7D6449B35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DA816A6D-5E86-D07E-E0D3-D381B6F4F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1B24107A-D979-554D-EE1C-47B45797D060}"/>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B862A2E8-C9D1-501C-DC18-4464C2FF9777}"/>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850DFA78-1B2F-D52A-8763-0E56A9072346}"/>
              </a:ext>
            </a:extLst>
          </p:cNvPr>
          <p:cNvSpPr>
            <a:spLocks noGrp="1"/>
          </p:cNvSpPr>
          <p:nvPr>
            <p:ph type="sldNum" sz="quarter" idx="12"/>
          </p:nvPr>
        </p:nvSpPr>
        <p:spPr/>
        <p:txBody>
          <a:bodyPr/>
          <a:lstStyle/>
          <a:p>
            <a:fld id="{3058DB2D-A024-5B43-80E6-D8AB78D3AEF6}" type="slidenum">
              <a:rPr lang="en-SA" smtClean="0"/>
              <a:t>‹#›</a:t>
            </a:fld>
            <a:endParaRPr lang="en-SA"/>
          </a:p>
        </p:txBody>
      </p:sp>
      <p:pic>
        <p:nvPicPr>
          <p:cNvPr id="8" name="Picture 7">
            <a:extLst>
              <a:ext uri="{FF2B5EF4-FFF2-40B4-BE49-F238E27FC236}">
                <a16:creationId xmlns:a16="http://schemas.microsoft.com/office/drawing/2014/main" id="{D59E989B-A98D-A965-F06D-3108B0A448C4}"/>
              </a:ext>
            </a:extLst>
          </p:cNvPr>
          <p:cNvPicPr>
            <a:picLocks noChangeAspect="1"/>
          </p:cNvPicPr>
          <p:nvPr userDrawn="1"/>
        </p:nvPicPr>
        <p:blipFill>
          <a:blip r:embed="rId2"/>
          <a:srcRect t="10221" b="10221"/>
          <a:stretch/>
        </p:blipFill>
        <p:spPr>
          <a:xfrm>
            <a:off x="1" y="0"/>
            <a:ext cx="12192000" cy="6858000"/>
          </a:xfrm>
          <a:prstGeom prst="rect">
            <a:avLst/>
          </a:prstGeom>
        </p:spPr>
      </p:pic>
      <p:pic>
        <p:nvPicPr>
          <p:cNvPr id="9" name="Picture 8">
            <a:extLst>
              <a:ext uri="{FF2B5EF4-FFF2-40B4-BE49-F238E27FC236}">
                <a16:creationId xmlns:a16="http://schemas.microsoft.com/office/drawing/2014/main" id="{2917D3A5-D99D-70F6-E655-5B58A9310A29}"/>
              </a:ext>
            </a:extLst>
          </p:cNvPr>
          <p:cNvPicPr>
            <a:picLocks noChangeAspect="1"/>
          </p:cNvPicPr>
          <p:nvPr userDrawn="1"/>
        </p:nvPicPr>
        <p:blipFill>
          <a:blip r:embed="rId3"/>
          <a:stretch>
            <a:fillRect/>
          </a:stretch>
        </p:blipFill>
        <p:spPr>
          <a:xfrm>
            <a:off x="553960" y="985838"/>
            <a:ext cx="5102866" cy="1044575"/>
          </a:xfrm>
          <a:prstGeom prst="rect">
            <a:avLst/>
          </a:prstGeom>
        </p:spPr>
      </p:pic>
    </p:spTree>
    <p:extLst>
      <p:ext uri="{BB962C8B-B14F-4D97-AF65-F5344CB8AC3E}">
        <p14:creationId xmlns:p14="http://schemas.microsoft.com/office/powerpoint/2010/main" val="400894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2C3A-980A-7FF7-78BF-41B4514349FA}"/>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14284085-49F0-F3BC-4265-BEB1EDD42F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68F5C9E2-463B-D2AB-1251-9058CE101E24}"/>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ED3B885C-2580-AE9B-D7AA-0050BC4D902B}"/>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4E26BCE9-30D2-63F8-17A1-B83BE86B1231}"/>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120212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B028-AEDE-9FD2-F683-D7E5E350D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7E697DD3-BA5A-DABB-BE8C-246BD2A2B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385F47-8453-F294-D007-D5B8424F7A38}"/>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2B4802F2-E0AE-3943-E141-D8FD49F307D5}"/>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58F166C0-A4DB-084C-AD6F-FCD7376641CC}"/>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356566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DEE4-7354-7A91-81BE-480B81D4B3AC}"/>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7AB34601-43AD-CF56-5D2C-F46D2E289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90396B2C-39B3-6744-1BCD-435327C9A5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176A16B2-4E5E-9BE3-69FD-4CCCC32C3A2B}"/>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6" name="Footer Placeholder 5">
            <a:extLst>
              <a:ext uri="{FF2B5EF4-FFF2-40B4-BE49-F238E27FC236}">
                <a16:creationId xmlns:a16="http://schemas.microsoft.com/office/drawing/2014/main" id="{EAAC8618-CEF6-4B5F-1D5B-5AF5868C8199}"/>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8B4CD973-2306-C0F5-BC79-2823B2753E65}"/>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356198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CE5-C390-55FA-EE18-B71AC33139A8}"/>
              </a:ext>
            </a:extLst>
          </p:cNvPr>
          <p:cNvSpPr>
            <a:spLocks noGrp="1"/>
          </p:cNvSpPr>
          <p:nvPr>
            <p:ph type="title"/>
          </p:nvPr>
        </p:nvSpPr>
        <p:spPr>
          <a:xfrm>
            <a:off x="839788" y="365125"/>
            <a:ext cx="105156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5233CCF4-62F1-8C77-A468-033D3973B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00D3F-FDA5-0878-8066-279A57DDC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33944851-1716-7320-E56B-6FB27D3FE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669E77-6596-4DAF-491F-969D4FA7A3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474DE76F-7A9F-B4D3-53F2-9D11FF905050}"/>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8" name="Footer Placeholder 7">
            <a:extLst>
              <a:ext uri="{FF2B5EF4-FFF2-40B4-BE49-F238E27FC236}">
                <a16:creationId xmlns:a16="http://schemas.microsoft.com/office/drawing/2014/main" id="{ED81E3C4-321E-AD57-D675-6B9713703A1F}"/>
              </a:ext>
            </a:extLst>
          </p:cNvPr>
          <p:cNvSpPr>
            <a:spLocks noGrp="1"/>
          </p:cNvSpPr>
          <p:nvPr>
            <p:ph type="ftr" sz="quarter" idx="11"/>
          </p:nvPr>
        </p:nvSpPr>
        <p:spPr/>
        <p:txBody>
          <a:bodyPr/>
          <a:lstStyle/>
          <a:p>
            <a:endParaRPr lang="en-SA"/>
          </a:p>
        </p:txBody>
      </p:sp>
      <p:sp>
        <p:nvSpPr>
          <p:cNvPr id="9" name="Slide Number Placeholder 8">
            <a:extLst>
              <a:ext uri="{FF2B5EF4-FFF2-40B4-BE49-F238E27FC236}">
                <a16:creationId xmlns:a16="http://schemas.microsoft.com/office/drawing/2014/main" id="{D04FFEA2-BA20-5E62-DCCD-1E67D3B8D572}"/>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332253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DB87-B741-746D-3750-2035FDE8423D}"/>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000C34B2-E2E7-873C-75E1-30296BD6F3BD}"/>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4" name="Footer Placeholder 3">
            <a:extLst>
              <a:ext uri="{FF2B5EF4-FFF2-40B4-BE49-F238E27FC236}">
                <a16:creationId xmlns:a16="http://schemas.microsoft.com/office/drawing/2014/main" id="{2B23AD8E-052E-87BB-2F92-70B3A0F2D65B}"/>
              </a:ext>
            </a:extLst>
          </p:cNvPr>
          <p:cNvSpPr>
            <a:spLocks noGrp="1"/>
          </p:cNvSpPr>
          <p:nvPr>
            <p:ph type="ftr" sz="quarter" idx="11"/>
          </p:nvPr>
        </p:nvSpPr>
        <p:spPr/>
        <p:txBody>
          <a:bodyPr/>
          <a:lstStyle/>
          <a:p>
            <a:endParaRPr lang="en-SA"/>
          </a:p>
        </p:txBody>
      </p:sp>
      <p:sp>
        <p:nvSpPr>
          <p:cNvPr id="5" name="Slide Number Placeholder 4">
            <a:extLst>
              <a:ext uri="{FF2B5EF4-FFF2-40B4-BE49-F238E27FC236}">
                <a16:creationId xmlns:a16="http://schemas.microsoft.com/office/drawing/2014/main" id="{9C9C6FEE-BEB8-1134-DFCE-410F16510511}"/>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44685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607E1-32E3-A9C0-82C3-9EBB2AB4E643}"/>
              </a:ext>
            </a:extLst>
          </p:cNvPr>
          <p:cNvSpPr>
            <a:spLocks noGrp="1"/>
          </p:cNvSpPr>
          <p:nvPr>
            <p:ph type="dt" sz="half" idx="10"/>
          </p:nvPr>
        </p:nvSpPr>
        <p:spPr/>
        <p:txBody>
          <a:bodyPr/>
          <a:lstStyle/>
          <a:p>
            <a:fld id="{163CA843-D75A-054B-94E0-64F7A18605B4}" type="datetimeFigureOut">
              <a:rPr lang="en-SA" smtClean="0"/>
              <a:t>24/03/2025 R</a:t>
            </a:fld>
            <a:endParaRPr lang="en-SA"/>
          </a:p>
        </p:txBody>
      </p:sp>
      <p:sp>
        <p:nvSpPr>
          <p:cNvPr id="3" name="Footer Placeholder 2">
            <a:extLst>
              <a:ext uri="{FF2B5EF4-FFF2-40B4-BE49-F238E27FC236}">
                <a16:creationId xmlns:a16="http://schemas.microsoft.com/office/drawing/2014/main" id="{E940A8F9-CB81-983F-4BBF-E424C3DEF68C}"/>
              </a:ext>
            </a:extLst>
          </p:cNvPr>
          <p:cNvSpPr>
            <a:spLocks noGrp="1"/>
          </p:cNvSpPr>
          <p:nvPr>
            <p:ph type="ftr" sz="quarter" idx="11"/>
          </p:nvPr>
        </p:nvSpPr>
        <p:spPr/>
        <p:txBody>
          <a:bodyPr/>
          <a:lstStyle/>
          <a:p>
            <a:endParaRPr lang="en-SA"/>
          </a:p>
        </p:txBody>
      </p:sp>
      <p:sp>
        <p:nvSpPr>
          <p:cNvPr id="4" name="Slide Number Placeholder 3">
            <a:extLst>
              <a:ext uri="{FF2B5EF4-FFF2-40B4-BE49-F238E27FC236}">
                <a16:creationId xmlns:a16="http://schemas.microsoft.com/office/drawing/2014/main" id="{0B880968-1D47-E1EB-8CA5-45AA4C93D0B5}"/>
              </a:ext>
            </a:extLst>
          </p:cNvPr>
          <p:cNvSpPr>
            <a:spLocks noGrp="1"/>
          </p:cNvSpPr>
          <p:nvPr>
            <p:ph type="sldNum" sz="quarter" idx="12"/>
          </p:nvPr>
        </p:nvSpPr>
        <p:spPr/>
        <p:txBody>
          <a:bodyPr/>
          <a:lstStyle/>
          <a:p>
            <a:fld id="{3058DB2D-A024-5B43-80E6-D8AB78D3AEF6}" type="slidenum">
              <a:rPr lang="en-SA" smtClean="0"/>
              <a:t>‹#›</a:t>
            </a:fld>
            <a:endParaRPr lang="en-SA"/>
          </a:p>
        </p:txBody>
      </p:sp>
    </p:spTree>
    <p:extLst>
      <p:ext uri="{BB962C8B-B14F-4D97-AF65-F5344CB8AC3E}">
        <p14:creationId xmlns:p14="http://schemas.microsoft.com/office/powerpoint/2010/main" val="39404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1EFED-3B29-7029-B53F-16DB8F93F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4E8BE1A8-8A1D-C877-EFF1-8E1ADC5C3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57FF3F80-8F86-9808-57EA-C8488331B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3CA843-D75A-054B-94E0-64F7A18605B4}" type="datetimeFigureOut">
              <a:rPr lang="en-SA" smtClean="0"/>
              <a:t>24/03/2025 R</a:t>
            </a:fld>
            <a:endParaRPr lang="en-SA"/>
          </a:p>
        </p:txBody>
      </p:sp>
      <p:sp>
        <p:nvSpPr>
          <p:cNvPr id="5" name="Footer Placeholder 4">
            <a:extLst>
              <a:ext uri="{FF2B5EF4-FFF2-40B4-BE49-F238E27FC236}">
                <a16:creationId xmlns:a16="http://schemas.microsoft.com/office/drawing/2014/main" id="{56FF2F50-0C4C-F687-6339-2C6BD202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A"/>
          </a:p>
        </p:txBody>
      </p:sp>
      <p:sp>
        <p:nvSpPr>
          <p:cNvPr id="6" name="Slide Number Placeholder 5">
            <a:extLst>
              <a:ext uri="{FF2B5EF4-FFF2-40B4-BE49-F238E27FC236}">
                <a16:creationId xmlns:a16="http://schemas.microsoft.com/office/drawing/2014/main" id="{47243E6A-7F40-F48C-C936-B52CFE96C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58DB2D-A024-5B43-80E6-D8AB78D3AEF6}" type="slidenum">
              <a:rPr lang="en-SA" smtClean="0"/>
              <a:t>‹#›</a:t>
            </a:fld>
            <a:endParaRPr lang="en-SA"/>
          </a:p>
        </p:txBody>
      </p:sp>
    </p:spTree>
    <p:extLst>
      <p:ext uri="{BB962C8B-B14F-4D97-AF65-F5344CB8AC3E}">
        <p14:creationId xmlns:p14="http://schemas.microsoft.com/office/powerpoint/2010/main" val="7281605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5A85FA8-B80C-C0B4-D5BB-18522D12304B}"/>
              </a:ext>
            </a:extLst>
          </p:cNvPr>
          <p:cNvSpPr/>
          <p:nvPr/>
        </p:nvSpPr>
        <p:spPr>
          <a:xfrm flipV="1">
            <a:off x="-111164" y="1874569"/>
            <a:ext cx="4371975" cy="602870"/>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SA"/>
          </a:p>
        </p:txBody>
      </p:sp>
      <p:sp>
        <p:nvSpPr>
          <p:cNvPr id="2" name="Title 1">
            <a:extLst>
              <a:ext uri="{FF2B5EF4-FFF2-40B4-BE49-F238E27FC236}">
                <a16:creationId xmlns:a16="http://schemas.microsoft.com/office/drawing/2014/main" id="{286F7FFC-6811-A1FD-C2EC-713188BDA690}"/>
              </a:ext>
            </a:extLst>
          </p:cNvPr>
          <p:cNvSpPr>
            <a:spLocks noGrp="1"/>
          </p:cNvSpPr>
          <p:nvPr>
            <p:ph type="ctrTitle"/>
          </p:nvPr>
        </p:nvSpPr>
        <p:spPr>
          <a:xfrm>
            <a:off x="28576" y="1944833"/>
            <a:ext cx="4121501" cy="462342"/>
          </a:xfrm>
        </p:spPr>
        <p:txBody>
          <a:bodyPr>
            <a:noAutofit/>
          </a:bodyPr>
          <a:lstStyle/>
          <a:p>
            <a:pPr algn="r" defTabSz="914400" rtl="1" eaLnBrk="1" latinLnBrk="0" hangingPunct="1">
              <a:lnSpc>
                <a:spcPct val="90000"/>
              </a:lnSpc>
              <a:spcBef>
                <a:spcPct val="0"/>
              </a:spcBef>
              <a:buNone/>
            </a:pPr>
            <a:r>
              <a:rPr lang="ar-SA" sz="2800" dirty="0">
                <a:solidFill>
                  <a:schemeClr val="bg1"/>
                </a:solidFill>
                <a:latin typeface="Segoe UI" panose="020B0502040204020203" pitchFamily="34" charset="0"/>
                <a:cs typeface="Segoe UI" panose="020B0502040204020203" pitchFamily="34" charset="0"/>
              </a:rPr>
              <a:t>وحدة الفضاء </a:t>
            </a:r>
            <a:endParaRPr lang="en-SA" sz="2800" dirty="0">
              <a:solidFill>
                <a:schemeClr val="bg1"/>
              </a:solidFill>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AA7EF5F5-68D8-08D1-2249-1A4C1B0E4704}"/>
              </a:ext>
            </a:extLst>
          </p:cNvPr>
          <p:cNvSpPr txBox="1">
            <a:spLocks/>
          </p:cNvSpPr>
          <p:nvPr/>
        </p:nvSpPr>
        <p:spPr>
          <a:xfrm>
            <a:off x="0" y="1154843"/>
            <a:ext cx="4260811" cy="6028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ar-SA" sz="3600" b="1" dirty="0">
                <a:solidFill>
                  <a:schemeClr val="bg1"/>
                </a:solidFill>
                <a:latin typeface="Segoe UI Black" panose="020B0502040204020203" pitchFamily="34" charset="0"/>
                <a:cs typeface="Segoe UI Black" panose="020B0502040204020203" pitchFamily="34" charset="0"/>
              </a:rPr>
              <a:t>الكواكب من حولنا</a:t>
            </a:r>
            <a:endParaRPr lang="en-SA" sz="3600" b="1" dirty="0">
              <a:solidFill>
                <a:schemeClr val="bg1"/>
              </a:solidFill>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27726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DCA02-1D04-4989-8221-2FDC8813CAB2}"/>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B1F15112-F1B4-7BD3-B093-6E59C4FAC808}"/>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CF9707A6-DDD0-93EC-D980-ED7B68D81C99}"/>
              </a:ext>
            </a:extLst>
          </p:cNvPr>
          <p:cNvSpPr txBox="1"/>
          <p:nvPr/>
        </p:nvSpPr>
        <p:spPr>
          <a:xfrm>
            <a:off x="5878625" y="1932037"/>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أورانوس</a:t>
            </a:r>
          </a:p>
        </p:txBody>
      </p:sp>
      <p:sp>
        <p:nvSpPr>
          <p:cNvPr id="7" name="TextBox 6">
            <a:extLst>
              <a:ext uri="{FF2B5EF4-FFF2-40B4-BE49-F238E27FC236}">
                <a16:creationId xmlns:a16="http://schemas.microsoft.com/office/drawing/2014/main" id="{2D4AFECC-D4E4-C45D-B8A0-9A71C5AE56E7}"/>
              </a:ext>
            </a:extLst>
          </p:cNvPr>
          <p:cNvSpPr txBox="1"/>
          <p:nvPr/>
        </p:nvSpPr>
        <p:spPr>
          <a:xfrm>
            <a:off x="4426906" y="2544941"/>
            <a:ext cx="6170864" cy="2477601"/>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يسمى بالكوكب البارد؛ درجة الحرارة على سطحه تصل إلى ٢٢٤ درجة تحت الصفر.</a:t>
            </a:r>
          </a:p>
          <a:p>
            <a:pPr algn="r" rtl="1">
              <a:lnSpc>
                <a:spcPct val="200000"/>
              </a:lnSpc>
            </a:pPr>
            <a:r>
              <a:rPr lang="ar-SA" sz="2000" dirty="0">
                <a:latin typeface="Segoe UI" panose="020B0502040204020203" pitchFamily="34" charset="0"/>
                <a:cs typeface="Segoe UI" panose="020B0502040204020203" pitchFamily="34" charset="0"/>
              </a:rPr>
              <a:t>هو ثالث أكبر الكواكب في المجموعة الشمسية.</a:t>
            </a:r>
          </a:p>
          <a:p>
            <a:pPr algn="r" rtl="1">
              <a:lnSpc>
                <a:spcPct val="200000"/>
              </a:lnSpc>
            </a:pPr>
            <a:r>
              <a:rPr lang="ar-SA" sz="2000" dirty="0">
                <a:latin typeface="Segoe UI" panose="020B0502040204020203" pitchFamily="34" charset="0"/>
                <a:cs typeface="Segoe UI" panose="020B0502040204020203" pitchFamily="34" charset="0"/>
              </a:rPr>
              <a:t>يدور حوله ٢٧ قمرًا.</a:t>
            </a:r>
          </a:p>
        </p:txBody>
      </p:sp>
      <p:pic>
        <p:nvPicPr>
          <p:cNvPr id="3" name="Picture 2">
            <a:extLst>
              <a:ext uri="{FF2B5EF4-FFF2-40B4-BE49-F238E27FC236}">
                <a16:creationId xmlns:a16="http://schemas.microsoft.com/office/drawing/2014/main" id="{EAD34A66-9FE4-43B1-30AB-42BBCE13BCC3}"/>
              </a:ext>
            </a:extLst>
          </p:cNvPr>
          <p:cNvPicPr>
            <a:picLocks noChangeAspect="1"/>
          </p:cNvPicPr>
          <p:nvPr/>
        </p:nvPicPr>
        <p:blipFill>
          <a:blip r:embed="rId2"/>
          <a:stretch>
            <a:fillRect/>
          </a:stretch>
        </p:blipFill>
        <p:spPr>
          <a:xfrm>
            <a:off x="906560" y="1190339"/>
            <a:ext cx="2845633" cy="2845633"/>
          </a:xfrm>
          <a:prstGeom prst="rect">
            <a:avLst/>
          </a:prstGeom>
        </p:spPr>
      </p:pic>
    </p:spTree>
    <p:extLst>
      <p:ext uri="{BB962C8B-B14F-4D97-AF65-F5344CB8AC3E}">
        <p14:creationId xmlns:p14="http://schemas.microsoft.com/office/powerpoint/2010/main" val="31680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C7F72-5BBA-3DBA-81A9-8E9A606C126E}"/>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409237C8-F699-40F9-AF41-06269D9974F4}"/>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A30ECD11-1860-9703-753A-1998704F165D}"/>
              </a:ext>
            </a:extLst>
          </p:cNvPr>
          <p:cNvSpPr txBox="1"/>
          <p:nvPr/>
        </p:nvSpPr>
        <p:spPr>
          <a:xfrm>
            <a:off x="5878625" y="1900507"/>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 نبتون</a:t>
            </a:r>
          </a:p>
        </p:txBody>
      </p:sp>
      <p:sp>
        <p:nvSpPr>
          <p:cNvPr id="7" name="TextBox 6">
            <a:extLst>
              <a:ext uri="{FF2B5EF4-FFF2-40B4-BE49-F238E27FC236}">
                <a16:creationId xmlns:a16="http://schemas.microsoft.com/office/drawing/2014/main" id="{89A5EA4E-DD66-E940-9949-89B9BC6E0608}"/>
              </a:ext>
            </a:extLst>
          </p:cNvPr>
          <p:cNvSpPr txBox="1"/>
          <p:nvPr/>
        </p:nvSpPr>
        <p:spPr>
          <a:xfrm>
            <a:off x="3824869" y="2652235"/>
            <a:ext cx="6833912" cy="1246495"/>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ويسمى بالكوكب الأزرق، وهو أبعد الكواكب عن الشمس.</a:t>
            </a:r>
          </a:p>
          <a:p>
            <a:pPr algn="r" rtl="1">
              <a:lnSpc>
                <a:spcPct val="200000"/>
              </a:lnSpc>
            </a:pPr>
            <a:r>
              <a:rPr lang="ar-SA" sz="2000" dirty="0">
                <a:latin typeface="Segoe UI" panose="020B0502040204020203" pitchFamily="34" charset="0"/>
                <a:cs typeface="Segoe UI" panose="020B0502040204020203" pitchFamily="34" charset="0"/>
              </a:rPr>
              <a:t>يدور حوله ١٤ قمرًا.</a:t>
            </a:r>
          </a:p>
        </p:txBody>
      </p:sp>
      <p:pic>
        <p:nvPicPr>
          <p:cNvPr id="2" name="Picture 1">
            <a:extLst>
              <a:ext uri="{FF2B5EF4-FFF2-40B4-BE49-F238E27FC236}">
                <a16:creationId xmlns:a16="http://schemas.microsoft.com/office/drawing/2014/main" id="{B552812D-CA90-CF17-BF98-EFA302B90704}"/>
              </a:ext>
            </a:extLst>
          </p:cNvPr>
          <p:cNvPicPr>
            <a:picLocks noChangeAspect="1"/>
          </p:cNvPicPr>
          <p:nvPr/>
        </p:nvPicPr>
        <p:blipFill>
          <a:blip r:embed="rId2"/>
          <a:stretch>
            <a:fillRect/>
          </a:stretch>
        </p:blipFill>
        <p:spPr>
          <a:xfrm>
            <a:off x="1086989" y="1079141"/>
            <a:ext cx="2997472" cy="3040914"/>
          </a:xfrm>
          <a:prstGeom prst="rect">
            <a:avLst/>
          </a:prstGeom>
        </p:spPr>
      </p:pic>
    </p:spTree>
    <p:extLst>
      <p:ext uri="{BB962C8B-B14F-4D97-AF65-F5344CB8AC3E}">
        <p14:creationId xmlns:p14="http://schemas.microsoft.com/office/powerpoint/2010/main" val="26312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C7F72-5BBA-3DBA-81A9-8E9A606C126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9A5EA4E-DD66-E940-9949-89B9BC6E0608}"/>
              </a:ext>
            </a:extLst>
          </p:cNvPr>
          <p:cNvSpPr txBox="1"/>
          <p:nvPr/>
        </p:nvSpPr>
        <p:spPr>
          <a:xfrm>
            <a:off x="780586" y="1588311"/>
            <a:ext cx="4036741" cy="3074240"/>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الكواكب هي عوالم رائعة في الفضاء!</a:t>
            </a:r>
          </a:p>
          <a:p>
            <a:pPr algn="r" rtl="1">
              <a:lnSpc>
                <a:spcPct val="200000"/>
              </a:lnSpc>
            </a:pPr>
            <a:r>
              <a:rPr lang="ar-SA" sz="2000" dirty="0">
                <a:latin typeface="Segoe UI" panose="020B0502040204020203" pitchFamily="34" charset="0"/>
                <a:cs typeface="Segoe UI" panose="020B0502040204020203" pitchFamily="34" charset="0"/>
              </a:rPr>
              <a:t>كل واحدة منها مميزة بطريقتها.</a:t>
            </a:r>
          </a:p>
          <a:p>
            <a:pPr algn="r" rtl="1">
              <a:lnSpc>
                <a:spcPct val="200000"/>
              </a:lnSpc>
            </a:pPr>
            <a:r>
              <a:rPr lang="ar-SA" sz="2000" dirty="0">
                <a:latin typeface="Segoe UI" panose="020B0502040204020203" pitchFamily="34" charset="0"/>
                <a:cs typeface="Segoe UI" panose="020B0502040204020203" pitchFamily="34" charset="0"/>
              </a:rPr>
              <a:t>يمكننا أن نستمتع بمشاهدتها في السماء الليلية، ونحلم بالذهاب في رحلة لاستكشافها يومًا ما</a:t>
            </a:r>
          </a:p>
        </p:txBody>
      </p:sp>
      <p:pic>
        <p:nvPicPr>
          <p:cNvPr id="9" name="Picture 8">
            <a:extLst>
              <a:ext uri="{FF2B5EF4-FFF2-40B4-BE49-F238E27FC236}">
                <a16:creationId xmlns:a16="http://schemas.microsoft.com/office/drawing/2014/main" id="{2BF4F657-79AE-C744-5187-28CBEF7AFADF}"/>
              </a:ext>
            </a:extLst>
          </p:cNvPr>
          <p:cNvPicPr>
            <a:picLocks noChangeAspect="1"/>
          </p:cNvPicPr>
          <p:nvPr/>
        </p:nvPicPr>
        <p:blipFill>
          <a:blip r:embed="rId2"/>
          <a:srcRect l="7" r="7"/>
          <a:stretch/>
        </p:blipFill>
        <p:spPr>
          <a:xfrm>
            <a:off x="5010360" y="1150524"/>
            <a:ext cx="5992427" cy="4237463"/>
          </a:xfrm>
          <a:prstGeom prst="roundRect">
            <a:avLst>
              <a:gd name="adj" fmla="val 4306"/>
            </a:avLst>
          </a:prstGeom>
        </p:spPr>
      </p:pic>
    </p:spTree>
    <p:extLst>
      <p:ext uri="{BB962C8B-B14F-4D97-AF65-F5344CB8AC3E}">
        <p14:creationId xmlns:p14="http://schemas.microsoft.com/office/powerpoint/2010/main" val="33756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E2148-8D2A-0A48-E104-1983C196752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6C44654-73EE-1EDF-16EF-6911B76BC9BC}"/>
              </a:ext>
            </a:extLst>
          </p:cNvPr>
          <p:cNvSpPr txBox="1"/>
          <p:nvPr/>
        </p:nvSpPr>
        <p:spPr>
          <a:xfrm>
            <a:off x="2817541" y="2548983"/>
            <a:ext cx="6556917" cy="1246495"/>
          </a:xfrm>
          <a:prstGeom prst="rect">
            <a:avLst/>
          </a:prstGeom>
          <a:noFill/>
        </p:spPr>
        <p:txBody>
          <a:bodyPr wrap="square">
            <a:spAutoFit/>
          </a:bodyPr>
          <a:lstStyle/>
          <a:p>
            <a:pPr algn="ctr" rtl="1">
              <a:lnSpc>
                <a:spcPct val="200000"/>
              </a:lnSpc>
            </a:pPr>
            <a:r>
              <a:rPr lang="ar-SA" sz="2000" b="1" dirty="0">
                <a:latin typeface="Segoe UI" panose="020B0502040204020203" pitchFamily="34" charset="0"/>
                <a:cs typeface="Segoe UI" panose="020B0502040204020203" pitchFamily="34" charset="0"/>
              </a:rPr>
              <a:t>لقد خلق الله سبحانه وتعالى الكون وأبدع خلقه</a:t>
            </a:r>
          </a:p>
          <a:p>
            <a:pPr algn="ctr" rtl="1">
              <a:lnSpc>
                <a:spcPct val="200000"/>
              </a:lnSpc>
            </a:pPr>
            <a:r>
              <a:rPr lang="ar-SA" sz="2000" b="1" dirty="0">
                <a:latin typeface="Segoe UI" panose="020B0502040204020203" pitchFamily="34" charset="0"/>
                <a:cs typeface="Segoe UI" panose="020B0502040204020203" pitchFamily="34" charset="0"/>
              </a:rPr>
              <a:t>سبحان الله ما أعظمه</a:t>
            </a:r>
          </a:p>
        </p:txBody>
      </p:sp>
    </p:spTree>
    <p:extLst>
      <p:ext uri="{BB962C8B-B14F-4D97-AF65-F5344CB8AC3E}">
        <p14:creationId xmlns:p14="http://schemas.microsoft.com/office/powerpoint/2010/main" val="23171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8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30B11E0C-9714-B4CA-E5A7-8C5F09A22F39}"/>
              </a:ext>
            </a:extLst>
          </p:cNvPr>
          <p:cNvSpPr/>
          <p:nvPr/>
        </p:nvSpPr>
        <p:spPr>
          <a:xfrm>
            <a:off x="2274848" y="926527"/>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2A87D234-C1D4-0EF9-FC90-189990AAA2DF}"/>
              </a:ext>
            </a:extLst>
          </p:cNvPr>
          <p:cNvSpPr txBox="1"/>
          <p:nvPr/>
        </p:nvSpPr>
        <p:spPr>
          <a:xfrm>
            <a:off x="5863175" y="1067256"/>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مرحبا أصدقائي الصغار!</a:t>
            </a:r>
          </a:p>
        </p:txBody>
      </p:sp>
      <p:sp>
        <p:nvSpPr>
          <p:cNvPr id="7" name="TextBox 6">
            <a:extLst>
              <a:ext uri="{FF2B5EF4-FFF2-40B4-BE49-F238E27FC236}">
                <a16:creationId xmlns:a16="http://schemas.microsoft.com/office/drawing/2014/main" id="{91D5162D-E639-AA5D-B06B-A1820C3B9D53}"/>
              </a:ext>
            </a:extLst>
          </p:cNvPr>
          <p:cNvSpPr txBox="1"/>
          <p:nvPr/>
        </p:nvSpPr>
        <p:spPr>
          <a:xfrm>
            <a:off x="3590693" y="2343718"/>
            <a:ext cx="7068087" cy="1862048"/>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اليوم سننطلق في رحلة رائعة إلى عالم الكواكب في الفضاء.</a:t>
            </a:r>
            <a:br>
              <a:rPr lang="ar-SA" sz="2000" dirty="0">
                <a:latin typeface="Segoe UI" panose="020B0502040204020203" pitchFamily="34" charset="0"/>
                <a:cs typeface="Segoe UI" panose="020B0502040204020203" pitchFamily="34" charset="0"/>
              </a:rPr>
            </a:br>
            <a:r>
              <a:rPr lang="ar-SA" sz="2000" dirty="0">
                <a:latin typeface="Segoe UI" panose="020B0502040204020203" pitchFamily="34" charset="0"/>
                <a:cs typeface="Segoe UI" panose="020B0502040204020203" pitchFamily="34" charset="0"/>
              </a:rPr>
              <a:t>هل تعلمون أن هناك عالمًا خارج الأرض مليء بالكواكب المثيرة؟</a:t>
            </a:r>
            <a:br>
              <a:rPr lang="ar-SA" sz="2000" dirty="0">
                <a:latin typeface="Segoe UI" panose="020B0502040204020203" pitchFamily="34" charset="0"/>
                <a:cs typeface="Segoe UI" panose="020B0502040204020203" pitchFamily="34" charset="0"/>
              </a:rPr>
            </a:br>
            <a:r>
              <a:rPr lang="ar-SA" sz="2000" b="1" dirty="0">
                <a:latin typeface="Segoe UI Black" panose="020B0502040204020203" pitchFamily="34" charset="0"/>
                <a:cs typeface="Segoe UI Black" panose="020B0502040204020203" pitchFamily="34" charset="0"/>
              </a:rPr>
              <a:t>دعونا نتعرف على بعضها!</a:t>
            </a:r>
            <a:endParaRPr lang="ar-SA" sz="2000" b="1" dirty="0">
              <a:latin typeface="Segoe UI Black" panose="020B0502040204020203" pitchFamily="34" charset="0"/>
              <a:ea typeface="Tahoma" panose="020B0604030504040204" pitchFamily="34" charset="0"/>
              <a:cs typeface="Segoe UI Black" panose="020B0502040204020203" pitchFamily="34" charset="0"/>
            </a:endParaRPr>
          </a:p>
        </p:txBody>
      </p:sp>
      <p:pic>
        <p:nvPicPr>
          <p:cNvPr id="3" name="Picture 2" descr="A person in a white suit&#10;&#10;AI-generated content may be incorrect.">
            <a:extLst>
              <a:ext uri="{FF2B5EF4-FFF2-40B4-BE49-F238E27FC236}">
                <a16:creationId xmlns:a16="http://schemas.microsoft.com/office/drawing/2014/main" id="{FBC3F981-D0A7-AAAB-AE2F-10D3645F432B}"/>
              </a:ext>
            </a:extLst>
          </p:cNvPr>
          <p:cNvPicPr>
            <a:picLocks noChangeAspect="1"/>
          </p:cNvPicPr>
          <p:nvPr/>
        </p:nvPicPr>
        <p:blipFill>
          <a:blip r:embed="rId2"/>
          <a:stretch>
            <a:fillRect/>
          </a:stretch>
        </p:blipFill>
        <p:spPr>
          <a:xfrm>
            <a:off x="173499" y="10361"/>
            <a:ext cx="2895522" cy="6154498"/>
          </a:xfrm>
          <a:prstGeom prst="rect">
            <a:avLst/>
          </a:prstGeom>
        </p:spPr>
      </p:pic>
    </p:spTree>
    <p:extLst>
      <p:ext uri="{BB962C8B-B14F-4D97-AF65-F5344CB8AC3E}">
        <p14:creationId xmlns:p14="http://schemas.microsoft.com/office/powerpoint/2010/main" val="21872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50D06-DB25-0C15-EF5F-85B8AD9BA2C0}"/>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3658C31A-0613-2BA9-F24F-4F8126F3C98B}"/>
              </a:ext>
            </a:extLst>
          </p:cNvPr>
          <p:cNvSpPr/>
          <p:nvPr/>
        </p:nvSpPr>
        <p:spPr>
          <a:xfrm>
            <a:off x="2274848" y="926527"/>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1B47A962-0BAF-A21D-0F46-81384C69647D}"/>
              </a:ext>
            </a:extLst>
          </p:cNvPr>
          <p:cNvSpPr txBox="1"/>
          <p:nvPr/>
        </p:nvSpPr>
        <p:spPr>
          <a:xfrm>
            <a:off x="5863175" y="1056746"/>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الكواكب</a:t>
            </a:r>
          </a:p>
        </p:txBody>
      </p:sp>
      <p:sp>
        <p:nvSpPr>
          <p:cNvPr id="7" name="TextBox 6">
            <a:extLst>
              <a:ext uri="{FF2B5EF4-FFF2-40B4-BE49-F238E27FC236}">
                <a16:creationId xmlns:a16="http://schemas.microsoft.com/office/drawing/2014/main" id="{2C3D43CC-113D-22FD-ACB5-5B364B60B26F}"/>
              </a:ext>
            </a:extLst>
          </p:cNvPr>
          <p:cNvSpPr txBox="1"/>
          <p:nvPr/>
        </p:nvSpPr>
        <p:spPr>
          <a:xfrm>
            <a:off x="2133600" y="1882620"/>
            <a:ext cx="8301575" cy="3074240"/>
          </a:xfrm>
          <a:prstGeom prst="rect">
            <a:avLst/>
          </a:prstGeom>
          <a:noFill/>
        </p:spPr>
        <p:txBody>
          <a:bodyPr wrap="square">
            <a:spAutoFit/>
          </a:bodyPr>
          <a:lstStyle/>
          <a:p>
            <a:pPr marL="342900" indent="-342900" algn="just" rtl="1">
              <a:lnSpc>
                <a:spcPct val="200000"/>
              </a:lnSpc>
              <a:buClr>
                <a:srgbClr val="EA7131"/>
              </a:buClr>
              <a:buFont typeface="Arial" panose="020B0604020202020204" pitchFamily="34" charset="0"/>
              <a:buChar char="•"/>
            </a:pPr>
            <a:r>
              <a:rPr lang="ar-SA" sz="2000" dirty="0">
                <a:latin typeface="Segoe UI" panose="020B0502040204020203" pitchFamily="34" charset="0"/>
                <a:cs typeface="Segoe UI" panose="020B0502040204020203" pitchFamily="34" charset="0"/>
              </a:rPr>
              <a:t>هي عبارة عن أجسام معتمة مظلمة تدور حول الشمس في النظام الشمسي في مدارات محددة في مسار بيضاوي يسمى المدار.</a:t>
            </a:r>
            <a:endParaRPr lang="en-US" sz="2000" dirty="0">
              <a:latin typeface="Segoe UI" panose="020B0502040204020203" pitchFamily="34" charset="0"/>
              <a:cs typeface="Segoe UI" panose="020B0502040204020203" pitchFamily="34" charset="0"/>
            </a:endParaRPr>
          </a:p>
          <a:p>
            <a:pPr marL="342900" indent="-342900" algn="just" rtl="1">
              <a:lnSpc>
                <a:spcPct val="200000"/>
              </a:lnSpc>
              <a:buClr>
                <a:srgbClr val="EA7131"/>
              </a:buClr>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42900" indent="-342900" algn="just" rtl="1">
              <a:lnSpc>
                <a:spcPct val="200000"/>
              </a:lnSpc>
              <a:buClr>
                <a:srgbClr val="EA7131"/>
              </a:buClr>
              <a:buFont typeface="Arial" panose="020B0604020202020204" pitchFamily="34" charset="0"/>
              <a:buChar char="•"/>
            </a:pPr>
            <a:r>
              <a:rPr lang="ar-SA" sz="2000" dirty="0">
                <a:latin typeface="Segoe UI" panose="020B0502040204020203" pitchFamily="34" charset="0"/>
                <a:cs typeface="Segoe UI" panose="020B0502040204020203" pitchFamily="34" charset="0"/>
              </a:rPr>
              <a:t>يبلغ عدد كواكب المجموعة الشمسية ثمانية كواكب.</a:t>
            </a:r>
          </a:p>
          <a:p>
            <a:pPr marL="342900" indent="-342900" algn="just" rtl="1">
              <a:lnSpc>
                <a:spcPct val="200000"/>
              </a:lnSpc>
              <a:buClr>
                <a:srgbClr val="EA7131"/>
              </a:buClr>
              <a:buFont typeface="Arial" panose="020B0604020202020204" pitchFamily="34" charset="0"/>
              <a:buChar char="•"/>
            </a:pPr>
            <a:r>
              <a:rPr lang="ar-SA" sz="2000" dirty="0">
                <a:latin typeface="Segoe UI" panose="020B0502040204020203" pitchFamily="34" charset="0"/>
                <a:cs typeface="Segoe UI" panose="020B0502040204020203" pitchFamily="34" charset="0"/>
              </a:rPr>
              <a:t>سنتعرف عليها سويًا حسب ترتيب معين، وهو قربها من الشمس.</a:t>
            </a:r>
          </a:p>
        </p:txBody>
      </p:sp>
    </p:spTree>
    <p:extLst>
      <p:ext uri="{BB962C8B-B14F-4D97-AF65-F5344CB8AC3E}">
        <p14:creationId xmlns:p14="http://schemas.microsoft.com/office/powerpoint/2010/main" val="42351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32095-FEEB-C3DA-23A0-948FD9999372}"/>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C403EE70-0600-1C80-1C36-6F0F20F68074}"/>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832AEAF3-CE1C-7E54-8C20-477F612F503E}"/>
              </a:ext>
            </a:extLst>
          </p:cNvPr>
          <p:cNvSpPr txBox="1"/>
          <p:nvPr/>
        </p:nvSpPr>
        <p:spPr>
          <a:xfrm>
            <a:off x="5878625" y="1900507"/>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عطارد</a:t>
            </a:r>
          </a:p>
        </p:txBody>
      </p:sp>
      <p:sp>
        <p:nvSpPr>
          <p:cNvPr id="7" name="TextBox 6">
            <a:extLst>
              <a:ext uri="{FF2B5EF4-FFF2-40B4-BE49-F238E27FC236}">
                <a16:creationId xmlns:a16="http://schemas.microsoft.com/office/drawing/2014/main" id="{C6888651-D51E-2178-3720-43EAB242E2BE}"/>
              </a:ext>
            </a:extLst>
          </p:cNvPr>
          <p:cNvSpPr txBox="1"/>
          <p:nvPr/>
        </p:nvSpPr>
        <p:spPr>
          <a:xfrm>
            <a:off x="4449337" y="2652235"/>
            <a:ext cx="6209443" cy="1862048"/>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كوكب عطارد أقرب الكواكب إلى الشمس، وأصغر الكواكب حجمًا وتستحيل الحياة على سطحه لقربه الشديد من الشمس.</a:t>
            </a:r>
          </a:p>
        </p:txBody>
      </p:sp>
      <p:pic>
        <p:nvPicPr>
          <p:cNvPr id="2" name="Picture 1">
            <a:extLst>
              <a:ext uri="{FF2B5EF4-FFF2-40B4-BE49-F238E27FC236}">
                <a16:creationId xmlns:a16="http://schemas.microsoft.com/office/drawing/2014/main" id="{364972CE-6661-28FA-5775-D5FC6F6DFD5C}"/>
              </a:ext>
            </a:extLst>
          </p:cNvPr>
          <p:cNvPicPr>
            <a:picLocks noChangeAspect="1"/>
          </p:cNvPicPr>
          <p:nvPr/>
        </p:nvPicPr>
        <p:blipFill>
          <a:blip r:embed="rId2"/>
          <a:stretch>
            <a:fillRect/>
          </a:stretch>
        </p:blipFill>
        <p:spPr>
          <a:xfrm>
            <a:off x="1093076" y="1289409"/>
            <a:ext cx="2558831" cy="2558831"/>
          </a:xfrm>
          <a:prstGeom prst="rect">
            <a:avLst/>
          </a:prstGeom>
        </p:spPr>
      </p:pic>
    </p:spTree>
    <p:extLst>
      <p:ext uri="{BB962C8B-B14F-4D97-AF65-F5344CB8AC3E}">
        <p14:creationId xmlns:p14="http://schemas.microsoft.com/office/powerpoint/2010/main" val="348751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C32A-FEF8-3599-3602-5797A7330B0A}"/>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652A2183-714C-00CD-3DC6-7A4CA0B2F865}"/>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9AC86CA6-9D86-CA92-19F0-E5F85FBD32FE}"/>
              </a:ext>
            </a:extLst>
          </p:cNvPr>
          <p:cNvSpPr txBox="1"/>
          <p:nvPr/>
        </p:nvSpPr>
        <p:spPr>
          <a:xfrm>
            <a:off x="5878625" y="1932037"/>
            <a:ext cx="4572000" cy="400110"/>
          </a:xfrm>
          <a:prstGeom prst="rect">
            <a:avLst/>
          </a:prstGeom>
          <a:noFill/>
        </p:spPr>
        <p:txBody>
          <a:bodyPr wrap="square">
            <a:spAutoFit/>
          </a:bodyPr>
          <a:lstStyle/>
          <a:p>
            <a:pPr algn="r" rtl="1"/>
            <a:r>
              <a:rPr lang="ar-SA" sz="2000" dirty="0">
                <a:solidFill>
                  <a:schemeClr val="bg1"/>
                </a:solidFill>
                <a:latin typeface="Segoe UI" panose="020B0502040204020203" pitchFamily="34" charset="0"/>
                <a:ea typeface="Tahoma" panose="020B0604030504040204" pitchFamily="34" charset="0"/>
                <a:cs typeface="Segoe UI" panose="020B0502040204020203" pitchFamily="34" charset="0"/>
              </a:rPr>
              <a:t>الزهرة</a:t>
            </a:r>
          </a:p>
        </p:txBody>
      </p:sp>
      <p:sp>
        <p:nvSpPr>
          <p:cNvPr id="7" name="TextBox 6">
            <a:extLst>
              <a:ext uri="{FF2B5EF4-FFF2-40B4-BE49-F238E27FC236}">
                <a16:creationId xmlns:a16="http://schemas.microsoft.com/office/drawing/2014/main" id="{BC5A31A1-CFD3-52C0-0101-847A53BF0EF5}"/>
              </a:ext>
            </a:extLst>
          </p:cNvPr>
          <p:cNvSpPr txBox="1"/>
          <p:nvPr/>
        </p:nvSpPr>
        <p:spPr>
          <a:xfrm>
            <a:off x="4449337" y="2652235"/>
            <a:ext cx="6209443" cy="1246495"/>
          </a:xfrm>
          <a:prstGeom prst="rect">
            <a:avLst/>
          </a:prstGeom>
          <a:noFill/>
        </p:spPr>
        <p:txBody>
          <a:bodyPr wrap="square">
            <a:spAutoFit/>
          </a:bodyPr>
          <a:lstStyle/>
          <a:p>
            <a:pPr algn="r" rtl="1">
              <a:lnSpc>
                <a:spcPct val="200000"/>
              </a:lnSpc>
            </a:pPr>
            <a:r>
              <a:rPr lang="ar-SA" sz="2000" dirty="0">
                <a:latin typeface="29LT Bukra Rg" pitchFamily="34" charset="-78"/>
                <a:cs typeface="29LT Bukra Rg" pitchFamily="34" charset="-78"/>
              </a:rPr>
              <a:t>كوكب الزهرة هو الكوكب اللامع في السماء</a:t>
            </a:r>
          </a:p>
          <a:p>
            <a:pPr algn="r" rtl="1">
              <a:lnSpc>
                <a:spcPct val="200000"/>
              </a:lnSpc>
            </a:pPr>
            <a:r>
              <a:rPr lang="ar-SA" sz="2000" dirty="0">
                <a:latin typeface="29LT Bukra Rg" pitchFamily="34" charset="-78"/>
                <a:cs typeface="29LT Bukra Rg" pitchFamily="34" charset="-78"/>
              </a:rPr>
              <a:t>يبلغ حجم كوكب الزهرة حجم الأرض تقريبًا.</a:t>
            </a:r>
          </a:p>
        </p:txBody>
      </p:sp>
      <p:pic>
        <p:nvPicPr>
          <p:cNvPr id="3" name="Picture 2">
            <a:extLst>
              <a:ext uri="{FF2B5EF4-FFF2-40B4-BE49-F238E27FC236}">
                <a16:creationId xmlns:a16="http://schemas.microsoft.com/office/drawing/2014/main" id="{E198562F-2FED-9CE7-0FFF-FD994D6400D3}"/>
              </a:ext>
            </a:extLst>
          </p:cNvPr>
          <p:cNvPicPr>
            <a:picLocks noChangeAspect="1"/>
          </p:cNvPicPr>
          <p:nvPr/>
        </p:nvPicPr>
        <p:blipFill>
          <a:blip r:embed="rId2"/>
          <a:stretch>
            <a:fillRect/>
          </a:stretch>
        </p:blipFill>
        <p:spPr>
          <a:xfrm>
            <a:off x="1224108" y="1235654"/>
            <a:ext cx="2663076" cy="2663076"/>
          </a:xfrm>
          <a:prstGeom prst="rect">
            <a:avLst/>
          </a:prstGeom>
        </p:spPr>
      </p:pic>
    </p:spTree>
    <p:extLst>
      <p:ext uri="{BB962C8B-B14F-4D97-AF65-F5344CB8AC3E}">
        <p14:creationId xmlns:p14="http://schemas.microsoft.com/office/powerpoint/2010/main" val="10254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ACAAB-563B-43A5-74B4-6D08C13FA2CC}"/>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3958F79B-E951-6ED0-8688-C05458E66E4D}"/>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4973A52B-0867-598B-61C0-2891A2F9A000}"/>
              </a:ext>
            </a:extLst>
          </p:cNvPr>
          <p:cNvSpPr txBox="1"/>
          <p:nvPr/>
        </p:nvSpPr>
        <p:spPr>
          <a:xfrm>
            <a:off x="5878625" y="1932037"/>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الارض</a:t>
            </a:r>
          </a:p>
        </p:txBody>
      </p:sp>
      <p:sp>
        <p:nvSpPr>
          <p:cNvPr id="7" name="TextBox 6">
            <a:extLst>
              <a:ext uri="{FF2B5EF4-FFF2-40B4-BE49-F238E27FC236}">
                <a16:creationId xmlns:a16="http://schemas.microsoft.com/office/drawing/2014/main" id="{F0DA2C6D-918B-2B49-45C3-59AA89504C33}"/>
              </a:ext>
            </a:extLst>
          </p:cNvPr>
          <p:cNvSpPr txBox="1"/>
          <p:nvPr/>
        </p:nvSpPr>
        <p:spPr>
          <a:xfrm>
            <a:off x="4150823" y="2652235"/>
            <a:ext cx="6507958" cy="3093154"/>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الكوكب الذي نعيش عليه هو الكوكب الوحيد الذي يوجد على سطحه حياة، حيث يتواجد حوله الغلاف الجوي، وتوجد عليه جاذبية أرضية، وكذلك يوجد على سطحه الماء الذي هو سر الحياة مع الهواء.</a:t>
            </a:r>
          </a:p>
          <a:p>
            <a:pPr algn="r" rtl="1">
              <a:lnSpc>
                <a:spcPct val="200000"/>
              </a:lnSpc>
            </a:pPr>
            <a:r>
              <a:rPr lang="ar-SA" sz="2000" dirty="0">
                <a:latin typeface="Segoe UI" panose="020B0502040204020203" pitchFamily="34" charset="0"/>
                <a:cs typeface="Segoe UI" panose="020B0502040204020203" pitchFamily="34" charset="0"/>
              </a:rPr>
              <a:t>الأرض يدور حولها قمر واحد فقط.</a:t>
            </a:r>
          </a:p>
        </p:txBody>
      </p:sp>
      <p:pic>
        <p:nvPicPr>
          <p:cNvPr id="6" name="Picture 5">
            <a:extLst>
              <a:ext uri="{FF2B5EF4-FFF2-40B4-BE49-F238E27FC236}">
                <a16:creationId xmlns:a16="http://schemas.microsoft.com/office/drawing/2014/main" id="{6CACA550-78F1-B3A3-A003-30A0E0D07939}"/>
              </a:ext>
            </a:extLst>
          </p:cNvPr>
          <p:cNvPicPr>
            <a:picLocks noChangeAspect="1"/>
          </p:cNvPicPr>
          <p:nvPr/>
        </p:nvPicPr>
        <p:blipFill>
          <a:blip r:embed="rId2"/>
          <a:stretch>
            <a:fillRect/>
          </a:stretch>
        </p:blipFill>
        <p:spPr>
          <a:xfrm>
            <a:off x="1010444" y="1272586"/>
            <a:ext cx="2916774" cy="2956190"/>
          </a:xfrm>
          <a:prstGeom prst="rect">
            <a:avLst/>
          </a:prstGeom>
        </p:spPr>
      </p:pic>
    </p:spTree>
    <p:extLst>
      <p:ext uri="{BB962C8B-B14F-4D97-AF65-F5344CB8AC3E}">
        <p14:creationId xmlns:p14="http://schemas.microsoft.com/office/powerpoint/2010/main" val="2897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EF0D-AB33-4D56-9194-496D09E478C7}"/>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3505BABD-799A-3304-B41F-475130236DAF}"/>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762AFBF5-C32F-A03B-0FDE-012F869544FC}"/>
              </a:ext>
            </a:extLst>
          </p:cNvPr>
          <p:cNvSpPr txBox="1"/>
          <p:nvPr/>
        </p:nvSpPr>
        <p:spPr>
          <a:xfrm>
            <a:off x="5878625" y="1932037"/>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المريخ</a:t>
            </a:r>
          </a:p>
        </p:txBody>
      </p:sp>
      <p:sp>
        <p:nvSpPr>
          <p:cNvPr id="7" name="TextBox 6">
            <a:extLst>
              <a:ext uri="{FF2B5EF4-FFF2-40B4-BE49-F238E27FC236}">
                <a16:creationId xmlns:a16="http://schemas.microsoft.com/office/drawing/2014/main" id="{6603BD4A-A4C0-2899-D336-0658960FA813}"/>
              </a:ext>
            </a:extLst>
          </p:cNvPr>
          <p:cNvSpPr txBox="1"/>
          <p:nvPr/>
        </p:nvSpPr>
        <p:spPr>
          <a:xfrm>
            <a:off x="4270917" y="2652235"/>
            <a:ext cx="6387863" cy="1246495"/>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رابع الكواكب قربًا إلى الشمس، يسمى بالكوكب الأحمر.</a:t>
            </a:r>
          </a:p>
          <a:p>
            <a:pPr algn="r" rtl="1">
              <a:lnSpc>
                <a:spcPct val="200000"/>
              </a:lnSpc>
            </a:pPr>
            <a:r>
              <a:rPr lang="ar-SA" sz="2000" dirty="0">
                <a:latin typeface="Segoe UI" panose="020B0502040204020203" pitchFamily="34" charset="0"/>
                <a:cs typeface="Segoe UI" panose="020B0502040204020203" pitchFamily="34" charset="0"/>
              </a:rPr>
              <a:t>المريخ يدور حوله قمران طبيعيان.</a:t>
            </a:r>
          </a:p>
        </p:txBody>
      </p:sp>
      <p:pic>
        <p:nvPicPr>
          <p:cNvPr id="2" name="Picture 1">
            <a:extLst>
              <a:ext uri="{FF2B5EF4-FFF2-40B4-BE49-F238E27FC236}">
                <a16:creationId xmlns:a16="http://schemas.microsoft.com/office/drawing/2014/main" id="{3AB7BACC-A32A-7DCB-19D5-D3505E3F1AC4}"/>
              </a:ext>
            </a:extLst>
          </p:cNvPr>
          <p:cNvPicPr>
            <a:picLocks noChangeAspect="1"/>
          </p:cNvPicPr>
          <p:nvPr/>
        </p:nvPicPr>
        <p:blipFill>
          <a:blip r:embed="rId2"/>
          <a:stretch>
            <a:fillRect/>
          </a:stretch>
        </p:blipFill>
        <p:spPr>
          <a:xfrm>
            <a:off x="940110" y="1273041"/>
            <a:ext cx="2700376" cy="2737367"/>
          </a:xfrm>
          <a:prstGeom prst="rect">
            <a:avLst/>
          </a:prstGeom>
        </p:spPr>
      </p:pic>
    </p:spTree>
    <p:extLst>
      <p:ext uri="{BB962C8B-B14F-4D97-AF65-F5344CB8AC3E}">
        <p14:creationId xmlns:p14="http://schemas.microsoft.com/office/powerpoint/2010/main" val="387919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FE77-AD55-E172-4AA1-119C7C6142E4}"/>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E7A789CD-0EA8-54A8-BB5E-BB4343CA0882}"/>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9D5F9678-61BD-0866-0BA8-94688341BE39}"/>
              </a:ext>
            </a:extLst>
          </p:cNvPr>
          <p:cNvSpPr txBox="1"/>
          <p:nvPr/>
        </p:nvSpPr>
        <p:spPr>
          <a:xfrm>
            <a:off x="5878625" y="1932037"/>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المشتري</a:t>
            </a:r>
          </a:p>
        </p:txBody>
      </p:sp>
      <p:sp>
        <p:nvSpPr>
          <p:cNvPr id="7" name="TextBox 6">
            <a:extLst>
              <a:ext uri="{FF2B5EF4-FFF2-40B4-BE49-F238E27FC236}">
                <a16:creationId xmlns:a16="http://schemas.microsoft.com/office/drawing/2014/main" id="{07AE9E34-ADF9-0738-DA6F-114DDC530474}"/>
              </a:ext>
            </a:extLst>
          </p:cNvPr>
          <p:cNvSpPr txBox="1"/>
          <p:nvPr/>
        </p:nvSpPr>
        <p:spPr>
          <a:xfrm>
            <a:off x="4449337" y="2652235"/>
            <a:ext cx="6209443" cy="1246495"/>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هو أكبر الكواكب حجمًا بين جميع الكواكب في المجموعة الشمسية.</a:t>
            </a:r>
          </a:p>
        </p:txBody>
      </p:sp>
      <p:pic>
        <p:nvPicPr>
          <p:cNvPr id="2" name="Picture 1">
            <a:extLst>
              <a:ext uri="{FF2B5EF4-FFF2-40B4-BE49-F238E27FC236}">
                <a16:creationId xmlns:a16="http://schemas.microsoft.com/office/drawing/2014/main" id="{6E9E701A-0BBB-1389-108B-BBA4E725645E}"/>
              </a:ext>
            </a:extLst>
          </p:cNvPr>
          <p:cNvPicPr>
            <a:picLocks noChangeAspect="1"/>
          </p:cNvPicPr>
          <p:nvPr/>
        </p:nvPicPr>
        <p:blipFill>
          <a:blip r:embed="rId2"/>
          <a:stretch>
            <a:fillRect/>
          </a:stretch>
        </p:blipFill>
        <p:spPr>
          <a:xfrm>
            <a:off x="1093076" y="1176543"/>
            <a:ext cx="2922449" cy="2951384"/>
          </a:xfrm>
          <a:prstGeom prst="rect">
            <a:avLst/>
          </a:prstGeom>
        </p:spPr>
      </p:pic>
    </p:spTree>
    <p:extLst>
      <p:ext uri="{BB962C8B-B14F-4D97-AF65-F5344CB8AC3E}">
        <p14:creationId xmlns:p14="http://schemas.microsoft.com/office/powerpoint/2010/main" val="25967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8015-9D32-7345-1554-84CC231A0F29}"/>
            </a:ext>
          </a:extLst>
        </p:cNvPr>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906B0758-8EE9-CA6B-A72F-7105E11EBF39}"/>
              </a:ext>
            </a:extLst>
          </p:cNvPr>
          <p:cNvSpPr/>
          <p:nvPr/>
        </p:nvSpPr>
        <p:spPr>
          <a:xfrm>
            <a:off x="2290298" y="1780798"/>
            <a:ext cx="8383932" cy="707886"/>
          </a:xfrm>
          <a:prstGeom prst="roundRect">
            <a:avLst>
              <a:gd name="adj" fmla="val 9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a:p>
        </p:txBody>
      </p:sp>
      <p:sp>
        <p:nvSpPr>
          <p:cNvPr id="5" name="TextBox 4">
            <a:extLst>
              <a:ext uri="{FF2B5EF4-FFF2-40B4-BE49-F238E27FC236}">
                <a16:creationId xmlns:a16="http://schemas.microsoft.com/office/drawing/2014/main" id="{05A0508E-D531-6284-5496-E0D53EE8FABB}"/>
              </a:ext>
            </a:extLst>
          </p:cNvPr>
          <p:cNvSpPr txBox="1"/>
          <p:nvPr/>
        </p:nvSpPr>
        <p:spPr>
          <a:xfrm>
            <a:off x="5878625" y="1932037"/>
            <a:ext cx="4572000" cy="461665"/>
          </a:xfrm>
          <a:prstGeom prst="rect">
            <a:avLst/>
          </a:prstGeom>
          <a:noFill/>
        </p:spPr>
        <p:txBody>
          <a:bodyPr wrap="square">
            <a:spAutoFit/>
          </a:bodyPr>
          <a:lstStyle/>
          <a:p>
            <a:pPr algn="r" rtl="1"/>
            <a:r>
              <a:rPr lang="ar-SA" sz="2400"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زحل</a:t>
            </a:r>
          </a:p>
        </p:txBody>
      </p:sp>
      <p:sp>
        <p:nvSpPr>
          <p:cNvPr id="7" name="TextBox 6">
            <a:extLst>
              <a:ext uri="{FF2B5EF4-FFF2-40B4-BE49-F238E27FC236}">
                <a16:creationId xmlns:a16="http://schemas.microsoft.com/office/drawing/2014/main" id="{A7D4A56A-DA44-46B1-0C5B-4C19E43A640D}"/>
              </a:ext>
            </a:extLst>
          </p:cNvPr>
          <p:cNvSpPr txBox="1"/>
          <p:nvPr/>
        </p:nvSpPr>
        <p:spPr>
          <a:xfrm>
            <a:off x="3679903" y="2652235"/>
            <a:ext cx="6978878" cy="1246495"/>
          </a:xfrm>
          <a:prstGeom prst="rect">
            <a:avLst/>
          </a:prstGeom>
          <a:noFill/>
        </p:spPr>
        <p:txBody>
          <a:bodyPr wrap="square">
            <a:spAutoFit/>
          </a:bodyPr>
          <a:lstStyle/>
          <a:p>
            <a:pPr algn="r" rtl="1">
              <a:lnSpc>
                <a:spcPct val="200000"/>
              </a:lnSpc>
            </a:pPr>
            <a:r>
              <a:rPr lang="ar-SA" sz="2000" dirty="0">
                <a:latin typeface="Segoe UI" panose="020B0502040204020203" pitchFamily="34" charset="0"/>
                <a:cs typeface="Segoe UI" panose="020B0502040204020203" pitchFamily="34" charset="0"/>
              </a:rPr>
              <a:t>هو كوكب متميز جدًا في الشكل، توجد حوله حلقات ملونة.</a:t>
            </a:r>
          </a:p>
          <a:p>
            <a:pPr algn="r" rtl="1">
              <a:lnSpc>
                <a:spcPct val="200000"/>
              </a:lnSpc>
            </a:pPr>
            <a:r>
              <a:rPr lang="ar-SA" sz="2000" dirty="0">
                <a:latin typeface="Segoe UI" panose="020B0502040204020203" pitchFamily="34" charset="0"/>
                <a:cs typeface="Segoe UI" panose="020B0502040204020203" pitchFamily="34" charset="0"/>
              </a:rPr>
              <a:t>يدور حول زحل ٦٢ قمرًا طبيعيًا.</a:t>
            </a:r>
          </a:p>
        </p:txBody>
      </p:sp>
      <p:pic>
        <p:nvPicPr>
          <p:cNvPr id="2" name="Picture 1">
            <a:extLst>
              <a:ext uri="{FF2B5EF4-FFF2-40B4-BE49-F238E27FC236}">
                <a16:creationId xmlns:a16="http://schemas.microsoft.com/office/drawing/2014/main" id="{F3349F47-08B9-E7CB-FBC0-33AD7613061C}"/>
              </a:ext>
            </a:extLst>
          </p:cNvPr>
          <p:cNvPicPr>
            <a:picLocks noChangeAspect="1"/>
          </p:cNvPicPr>
          <p:nvPr/>
        </p:nvPicPr>
        <p:blipFill>
          <a:blip r:embed="rId2"/>
          <a:stretch>
            <a:fillRect/>
          </a:stretch>
        </p:blipFill>
        <p:spPr>
          <a:xfrm>
            <a:off x="543163" y="1390024"/>
            <a:ext cx="4102409" cy="2665260"/>
          </a:xfrm>
          <a:prstGeom prst="rect">
            <a:avLst/>
          </a:prstGeom>
        </p:spPr>
      </p:pic>
    </p:spTree>
    <p:extLst>
      <p:ext uri="{BB962C8B-B14F-4D97-AF65-F5344CB8AC3E}">
        <p14:creationId xmlns:p14="http://schemas.microsoft.com/office/powerpoint/2010/main" val="393764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295</Words>
  <Application>Microsoft Macintosh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29LT Bukra Rg</vt:lpstr>
      <vt:lpstr>Aptos</vt:lpstr>
      <vt:lpstr>Aptos Display</vt:lpstr>
      <vt:lpstr>Arial</vt:lpstr>
      <vt:lpstr>Segoe UI</vt:lpstr>
      <vt:lpstr>Segoe UI Black</vt:lpstr>
      <vt:lpstr>Twinkl</vt:lpstr>
      <vt:lpstr>Office Theme</vt:lpstr>
      <vt:lpstr>وحدة الفضاء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Norah AlJriedi</dc:creator>
  <cp:lastModifiedBy>Norah AlJriedi</cp:lastModifiedBy>
  <cp:revision>5</cp:revision>
  <dcterms:created xsi:type="dcterms:W3CDTF">2025-03-23T09:57:52Z</dcterms:created>
  <dcterms:modified xsi:type="dcterms:W3CDTF">2025-03-24T16:56:19Z</dcterms:modified>
</cp:coreProperties>
</file>