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4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CCAEA-AD0F-4F9B-86E6-25BCE4F4860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36708-DD27-4E71-B737-C6CACE9CB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3992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6708-DD27-4E71-B737-C6CACE9CBE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6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7056E-86E9-C34F-8E35-B41ABC91783A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129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6708-DD27-4E71-B737-C6CACE9CBE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33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6708-DD27-4E71-B737-C6CACE9CBE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11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6708-DD27-4E71-B737-C6CACE9CBE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58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6708-DD27-4E71-B737-C6CACE9CBE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2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92A03-9DC3-382E-A599-8EE06B20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E6162-F549-34D5-DFC3-94CF4052FB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A48752-0068-C2FB-D0E7-5ED119625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E10E93-87C0-EB63-4B98-4013131CC1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6708-DD27-4E71-B737-C6CACE9CBE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55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AC968-3D35-7C70-1CDF-D43DD0E6F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772EB-E020-5D1A-92C3-C0ED956BA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D882D3-6EFE-B547-A09B-9AA2ED411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8383B-02ED-4F37-141B-D0E39A6D4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6708-DD27-4E71-B737-C6CACE9CBE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53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6708-DD27-4E71-B737-C6CACE9CBE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9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36708-DD27-4E71-B737-C6CACE9CBE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BF422-7176-E3D3-B0B1-43732F8B5B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05D53-BB33-C884-3642-D9B76A52E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95083-DC5A-A732-CD5E-1F50BBB8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BAFB4-927E-7EBA-0E31-1AEACDAA2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D9E72-FC8D-09C2-46C9-2C01B576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0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2A697-7F82-E51B-3DDA-0B01A431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2C796-7467-986C-0E88-5F2C1AC2B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4368C-46BF-3EDB-2924-BCAB9DE9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3212-FF84-8AC3-479F-6A60F8E8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37F5B-F10F-B224-55EB-12ADF9E9B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C348F-FCC6-C6CE-9385-43726CAC7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191857-9C1E-670B-D56B-C483C819F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2D4BC-1C9C-0E48-B5B7-6AD3311BF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9E135-F058-8F24-4F3D-DE6BBF94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6AD85-40B9-251C-739E-71A22136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8F980-3C0D-EF31-2129-8A9E1D5681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A041EE2F-9548-04B6-8757-D683C226DA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545" y="2497807"/>
            <a:ext cx="2526911" cy="12670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F4F6F0-EB1B-33CB-D298-6C3CB044B0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4F3422B-DC0E-122C-CFAB-1C0B3FDBA1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545" y="2497807"/>
            <a:ext cx="2526911" cy="12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05135-5E8A-91A1-8E27-EFACE081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9DEF9-E257-F779-14E0-6B6226248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2180-14CC-2F8C-9E26-53AF7EAE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0A81-5F27-F650-93FB-1D40EBB3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9E013-D96A-CF8A-1EDA-D8273CB45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38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FF8FA-2558-F388-57BE-CC593C5E2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94109-2856-CA7B-BC45-F02BD64B4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37C33-1733-3990-8ECF-9381ABCE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FB1F-12B0-2164-55B1-10A6683EB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D743B-9277-9BAD-B80E-A2E73C65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7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8177-0039-A36D-D89C-BC8B8E04B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B6151-226C-11CD-35E0-71F01FAAA2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08C5D-30B5-D100-2D72-1FDBC6D92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021FA-CE38-24CA-B2E7-FB188ADE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90576-8ED2-FDF9-EBAD-880BC50A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3389A-DF12-9D24-AB84-D1954B8A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88E6-0933-D6AC-AAB2-D0B5B519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DF9F6-F292-52C6-53F3-0DF23A68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E6E20-3C19-7EC0-ECCB-BF2B51EA7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FA792-F47B-E43B-CFED-05976B2C5B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24FF8-3FCC-F866-8864-C27EE851A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5AFDF7-A0D1-D966-E795-A3D586FC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F23AA-0AC4-8BCB-AABB-A044E237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5CE59-C893-0F12-0241-F5F6D06A8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2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E7B7-150E-FD18-F807-BC9710F40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4D1B8-1E94-A614-FADC-F970327A5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095F8-98F6-E052-F7E4-E2E162FC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6D807-E179-6C25-CC85-70CCEA1F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6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1DD526-7C2E-B4D2-5DE3-AE65189B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F9760-21CE-837C-1199-1B487A2F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1A86-9655-0764-2C2A-060445AF9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D2A8-8486-ACF3-430D-89AE0D86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15EEE-9537-2191-06CB-17959513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AD215-F3A2-0AC1-938F-E3E0C4FD6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1AAEB-FAC2-EF6A-4B41-A5F38ACF9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257A7-2141-768B-8D9D-76A8DE0AE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A9CA37-C392-5BD4-D05B-A4DBB02D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8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48AB-2F07-688D-D2CD-CD556211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081CC1-E919-CA41-E9B7-0461221655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A2C32-2857-2FBD-47DF-A47287289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4F4FB-7A5B-F85D-5037-D4617E737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B8930-6EF8-9B13-B45B-B670E8A4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AB94E-C302-A3D1-7B06-F4AC95689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550F9-99E9-2047-9403-1D153F3EA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BAE6D-A767-3393-4CB4-EA65ED1FA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0C2E6-C5D4-D6BA-0CFC-FF25B09F6E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F02E89-6205-4A3F-8B82-3E17B81BA3E8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6D8B1-7B90-447A-B1BD-2D7EF1795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2B49F-F242-6215-EAAA-80A059B93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4E62F4-881D-406B-9083-127059583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5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B71F2C-38B1-9847-6290-36EB27542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60"/>
          <a:stretch/>
        </p:blipFill>
        <p:spPr>
          <a:xfrm>
            <a:off x="0" y="0"/>
            <a:ext cx="123731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669E1-E984-E385-13E4-6E9FFED58C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8518" y="4856800"/>
            <a:ext cx="6112042" cy="940544"/>
          </a:xfrm>
        </p:spPr>
        <p:txBody>
          <a:bodyPr>
            <a:normAutofit/>
          </a:bodyPr>
          <a:lstStyle/>
          <a:p>
            <a:r>
              <a:rPr lang="ar-SA" sz="4400" dirty="0">
                <a:solidFill>
                  <a:schemeClr val="bg1"/>
                </a:solidFill>
                <a:latin typeface="29LT Bukra Rg" panose="00000500000000000000" pitchFamily="50" charset="-78"/>
                <a:cs typeface="29LT Bukra Rg" panose="00000500000000000000" pitchFamily="50" charset="-78"/>
              </a:rPr>
              <a:t>المجموعة الشمسية </a:t>
            </a:r>
            <a:r>
              <a:rPr lang="en-US" sz="4400" dirty="0">
                <a:solidFill>
                  <a:schemeClr val="bg1"/>
                </a:solidFill>
                <a:latin typeface="29LT Bukra Rg" panose="00000500000000000000" pitchFamily="50" charset="-78"/>
                <a:cs typeface="29LT Bukra Rg" panose="00000500000000000000" pitchFamily="50" charset="-78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5DACC-1491-C7A8-C34F-684A7BFBB9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821" y="5067112"/>
            <a:ext cx="5165558" cy="940544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dirty="0">
                <a:solidFill>
                  <a:schemeClr val="bg1"/>
                </a:solidFill>
                <a:latin typeface="29LT Bukra Rg" panose="00000500000000000000" pitchFamily="50" charset="-78"/>
                <a:ea typeface="+mj-ea"/>
                <a:cs typeface="29LT Bukra Rg" panose="00000500000000000000" pitchFamily="50" charset="-78"/>
              </a:rPr>
              <a:t>Solar system</a:t>
            </a: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C280AABE-93CD-2E09-B842-C910688060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481"/>
            <a:ext cx="2571643" cy="141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1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4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38E137-B20F-2D78-8C3B-439922843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838" cy="6858000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CF22FDBF-8732-3B4B-8C01-19F83E8EFD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6" y="6115980"/>
            <a:ext cx="1353312" cy="7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3AECB-B68F-A8E9-7393-9546AC25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E56865-6D77-43B9-DB75-DCE198DB6E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838" cy="6858000"/>
          </a:xfr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88AF5197-6D92-B977-BEE2-D16F42B13A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6" y="6115980"/>
            <a:ext cx="1353312" cy="7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296C6-C78D-ABC6-C2F6-74324AF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A1CCF-B58C-326B-6C4E-2AB5BE561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838" cy="6858000"/>
          </a:xfr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C8B4278A-9D6C-9439-3ABC-A94D3A3D67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6" y="6115980"/>
            <a:ext cx="1353312" cy="7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0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BB12D-E059-B834-0524-13D8541D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B1378B-386E-9606-12F0-F6ACCD870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749" cy="6858000"/>
          </a:xfr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4B0E5029-8340-1FE9-B10C-208006A008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6" y="6115980"/>
            <a:ext cx="1353312" cy="7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8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812CB-42EB-11A9-E5F5-6D944AA85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A3BA6-F93D-6BE0-49EA-8D53B0EC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E05B7B-691E-9B64-B580-6CE22DA1B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35256" cy="6849397"/>
          </a:xfr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F1079EDC-2FEC-BF33-1937-B7CC797957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6" y="6115980"/>
            <a:ext cx="1353312" cy="7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9720C-917E-9A5A-042E-73233B88F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354E-EA20-F77D-AA03-E86753B01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4AEFA4-DE4B-E2DE-8BF1-0FABD0EF60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749" cy="6858000"/>
          </a:xfr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E8153FE6-F686-5855-129A-737885ED7A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6" y="6115980"/>
            <a:ext cx="1353312" cy="7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8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F7F5-BBAD-F80F-A5B2-32B1E981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AF1F9F0-5C76-E363-A424-B056D2C69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0749" cy="6858000"/>
          </a:xfr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994DC9BC-B518-05CA-761F-AB642A97B4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6" y="6115980"/>
            <a:ext cx="1353312" cy="7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0860-8149-DD76-6250-A05391A15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E03837-20F1-AAEB-865E-55F4CF400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839" cy="6858000"/>
          </a:xfr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05E735BC-03A4-815B-6783-88782EBF10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586" y="6115980"/>
            <a:ext cx="1353312" cy="7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8b9cb8bf-2d94-4622-988b-93b20f6be894" origin="userSelected"/>
</file>

<file path=customXml/item2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4YjljYjhiZi0yZDk0LTQ2MjItOTg4Yi05M2IyMGY2YmU4OTQiIG9yaWdpbj0iZGVmYXVsdFZhbHVlIiAvPjxVc2VyTmFtZT5TU0NcU2hhaWtoTTwvVXNlck5hbWU+PERhdGVUaW1lPjQvMjcvMjAyNSAxMDo0NTo0MiBBTTwvRGF0ZVRpbWU+PExhYmVsU3RyaW5nPk5vIE1hcmtpbmc8L0xhYmVsU3RyaW5nPjwvaXRlbT48L2xhYmVsSGlzdG9yeT4=</Value>
</WrappedLabelHistory>
</file>

<file path=customXml/itemProps1.xml><?xml version="1.0" encoding="utf-8"?>
<ds:datastoreItem xmlns:ds="http://schemas.openxmlformats.org/officeDocument/2006/customXml" ds:itemID="{CF4C98CF-6723-4056-BC0B-F240B68DF023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789FE37B-D4E7-46B0-A077-FC043AD222DD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14</Words>
  <Application>Microsoft Office PowerPoint</Application>
  <PresentationFormat>Widescreen</PresentationFormat>
  <Paragraphs>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29LT Bukra Rg</vt:lpstr>
      <vt:lpstr>Aptos</vt:lpstr>
      <vt:lpstr>Aptos Display</vt:lpstr>
      <vt:lpstr>Arial</vt:lpstr>
      <vt:lpstr>Office Theme</vt:lpstr>
      <vt:lpstr>المجموعة الشمسية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SSA</dc:creator>
  <cp:lastModifiedBy>Mashael A. Al-Shaikh</cp:lastModifiedBy>
  <cp:revision>3</cp:revision>
  <dcterms:created xsi:type="dcterms:W3CDTF">2025-04-27T10:19:29Z</dcterms:created>
  <dcterms:modified xsi:type="dcterms:W3CDTF">2025-05-15T10:25:53Z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49406cef-8e57-4c78-916b-5e3a9033bc51</vt:lpwstr>
  </property>
  <property fmtid="{D5CDD505-2E9C-101B-9397-08002B2CF9AE}" pid="3" name="bjDocumentSecurityLabel">
    <vt:lpwstr>No Marking</vt:lpwstr>
  </property>
  <property fmtid="{D5CDD505-2E9C-101B-9397-08002B2CF9AE}" pid="4" name="bjClsUserRVM">
    <vt:lpwstr>[]</vt:lpwstr>
  </property>
  <property fmtid="{D5CDD505-2E9C-101B-9397-08002B2CF9AE}" pid="5" name="bjSaver">
    <vt:lpwstr>76bE8GMQal57Lyua5iR9wKwd3leti+Kr</vt:lpwstr>
  </property>
  <property fmtid="{D5CDD505-2E9C-101B-9397-08002B2CF9AE}" pid="6" name="bjLabelHistoryID">
    <vt:lpwstr>{789FE37B-D4E7-46B0-A077-FC043AD222DD}</vt:lpwstr>
  </property>
</Properties>
</file>